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6" r:id="rId1"/>
  </p:sldMasterIdLst>
  <p:sldIdLst>
    <p:sldId id="256" r:id="rId2"/>
  </p:sldIdLst>
  <p:sldSz cx="15074900" cy="20104100"/>
  <p:notesSz cx="150749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56" autoAdjust="0"/>
  </p:normalViewPr>
  <p:slideViewPr>
    <p:cSldViewPr>
      <p:cViewPr>
        <p:scale>
          <a:sx n="33" d="100"/>
          <a:sy n="33" d="100"/>
        </p:scale>
        <p:origin x="2285" y="-6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B5068-E501-2A4A-C3DD-2298EF1DE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4363" y="3290186"/>
            <a:ext cx="11306175" cy="6999205"/>
          </a:xfrm>
        </p:spPr>
        <p:txBody>
          <a:bodyPr anchor="b"/>
          <a:lstStyle>
            <a:lvl1pPr algn="ctr">
              <a:defRPr sz="741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66D555-ABA7-3F89-7413-F1337597D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4363" y="10559308"/>
            <a:ext cx="11306175" cy="4853836"/>
          </a:xfrm>
        </p:spPr>
        <p:txBody>
          <a:bodyPr/>
          <a:lstStyle>
            <a:lvl1pPr marL="0" indent="0" algn="ctr">
              <a:buNone/>
              <a:defRPr sz="2968"/>
            </a:lvl1pPr>
            <a:lvl2pPr marL="565328" indent="0" algn="ctr">
              <a:buNone/>
              <a:defRPr sz="2473"/>
            </a:lvl2pPr>
            <a:lvl3pPr marL="1130656" indent="0" algn="ctr">
              <a:buNone/>
              <a:defRPr sz="2226"/>
            </a:lvl3pPr>
            <a:lvl4pPr marL="1695983" indent="0" algn="ctr">
              <a:buNone/>
              <a:defRPr sz="1978"/>
            </a:lvl4pPr>
            <a:lvl5pPr marL="2261311" indent="0" algn="ctr">
              <a:buNone/>
              <a:defRPr sz="1978"/>
            </a:lvl5pPr>
            <a:lvl6pPr marL="2826639" indent="0" algn="ctr">
              <a:buNone/>
              <a:defRPr sz="1978"/>
            </a:lvl6pPr>
            <a:lvl7pPr marL="3391967" indent="0" algn="ctr">
              <a:buNone/>
              <a:defRPr sz="1978"/>
            </a:lvl7pPr>
            <a:lvl8pPr marL="3957295" indent="0" algn="ctr">
              <a:buNone/>
              <a:defRPr sz="1978"/>
            </a:lvl8pPr>
            <a:lvl9pPr marL="4522622" indent="0" algn="ctr">
              <a:buNone/>
              <a:defRPr sz="1978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CC98A8-9E46-FFDD-B0C1-0C174991E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0B6D68-FC9A-7E50-5145-D81DA089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006E9D-CA9F-4B8E-90FE-53933B57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95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66523D-121A-7483-F98B-D84DAF14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24ED21B-9B04-6148-2054-61B17CB4D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C2C4A5-91FE-3845-D667-359CF8F1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D7E62F-38FA-9E38-53EA-2E38F196A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7D68EB-F086-9043-6F1B-632C5ABCC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882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1B811B-D27B-CD24-8F92-0B86760F3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787975" y="1070357"/>
            <a:ext cx="3250525" cy="1703729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847330D-0883-D79F-FC48-A54BA146D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6399" y="1070357"/>
            <a:ext cx="9563140" cy="1703729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421931-C5AE-7AB0-C0C1-519D5C37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336F40-6BC1-B3AC-2C95-4A421FC3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E1707D-88F2-BB3C-0B79-CD72CF3F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939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143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741DE-0FE3-897A-C095-3ABD885A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446088-1F76-935B-7B7C-0E8CEC78C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75D128-FE9E-5B64-B75C-53CFDA24D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B0DF3F-E7A3-3EED-0D48-442ACEEBF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21C749-7D4E-B4FB-BA90-58F824FCE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94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47A41A-2DC4-CFC7-99BA-A0D120356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548" y="5012067"/>
            <a:ext cx="13002101" cy="8362746"/>
          </a:xfrm>
        </p:spPr>
        <p:txBody>
          <a:bodyPr anchor="b"/>
          <a:lstStyle>
            <a:lvl1pPr>
              <a:defRPr sz="741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FA851D-99AD-969C-B029-2A53FCB84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548" y="13453927"/>
            <a:ext cx="13002101" cy="4397770"/>
          </a:xfrm>
        </p:spPr>
        <p:txBody>
          <a:bodyPr/>
          <a:lstStyle>
            <a:lvl1pPr marL="0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1pPr>
            <a:lvl2pPr marL="565328" indent="0">
              <a:buNone/>
              <a:defRPr sz="2473">
                <a:solidFill>
                  <a:schemeClr val="tx1">
                    <a:tint val="75000"/>
                  </a:schemeClr>
                </a:solidFill>
              </a:defRPr>
            </a:lvl2pPr>
            <a:lvl3pPr marL="1130656" indent="0">
              <a:buNone/>
              <a:defRPr sz="2226">
                <a:solidFill>
                  <a:schemeClr val="tx1">
                    <a:tint val="75000"/>
                  </a:schemeClr>
                </a:solidFill>
              </a:defRPr>
            </a:lvl3pPr>
            <a:lvl4pPr marL="1695983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4pPr>
            <a:lvl5pPr marL="2261311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5pPr>
            <a:lvl6pPr marL="2826639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6pPr>
            <a:lvl7pPr marL="3391967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7pPr>
            <a:lvl8pPr marL="3957295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8pPr>
            <a:lvl9pPr marL="452262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9E2FB9-50CA-C830-6D6D-8FE7EA536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114AB9-0993-4DDE-0342-DB774F31B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6B764D-4CFC-6092-FE2D-4BACE4E9B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98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528A3-F583-F16A-C958-AD5970354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251EC4-5CC5-949D-6507-781483A72A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6399" y="5351786"/>
            <a:ext cx="6406833" cy="1275586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F1268CC-83E0-BEE2-8BA0-6E6EEE8C9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31668" y="5351786"/>
            <a:ext cx="6406833" cy="1275586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5F36E17-0E48-6CBE-B757-BCD1FADC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181A32-3364-1384-D35E-512F3740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A60E8C-B962-F566-2986-15D75D72E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72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D16DD-F7BB-3456-6A87-E42E77D8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363" y="1070359"/>
            <a:ext cx="13002101" cy="38858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153DF1-C75B-3CC5-E058-A2579B059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8363" y="4928298"/>
            <a:ext cx="6377389" cy="2415283"/>
          </a:xfrm>
        </p:spPr>
        <p:txBody>
          <a:bodyPr anchor="b"/>
          <a:lstStyle>
            <a:lvl1pPr marL="0" indent="0">
              <a:buNone/>
              <a:defRPr sz="2968" b="1"/>
            </a:lvl1pPr>
            <a:lvl2pPr marL="565328" indent="0">
              <a:buNone/>
              <a:defRPr sz="2473" b="1"/>
            </a:lvl2pPr>
            <a:lvl3pPr marL="1130656" indent="0">
              <a:buNone/>
              <a:defRPr sz="2226" b="1"/>
            </a:lvl3pPr>
            <a:lvl4pPr marL="1695983" indent="0">
              <a:buNone/>
              <a:defRPr sz="1978" b="1"/>
            </a:lvl4pPr>
            <a:lvl5pPr marL="2261311" indent="0">
              <a:buNone/>
              <a:defRPr sz="1978" b="1"/>
            </a:lvl5pPr>
            <a:lvl6pPr marL="2826639" indent="0">
              <a:buNone/>
              <a:defRPr sz="1978" b="1"/>
            </a:lvl6pPr>
            <a:lvl7pPr marL="3391967" indent="0">
              <a:buNone/>
              <a:defRPr sz="1978" b="1"/>
            </a:lvl7pPr>
            <a:lvl8pPr marL="3957295" indent="0">
              <a:buNone/>
              <a:defRPr sz="1978" b="1"/>
            </a:lvl8pPr>
            <a:lvl9pPr marL="4522622" indent="0">
              <a:buNone/>
              <a:defRPr sz="197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194D00-99C5-E9BB-5BF0-7CCC592F5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8363" y="7343581"/>
            <a:ext cx="6377389" cy="108013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FB84A63-1BC1-59EE-3E6F-0C3A928ABB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31668" y="4928298"/>
            <a:ext cx="6408796" cy="2415283"/>
          </a:xfrm>
        </p:spPr>
        <p:txBody>
          <a:bodyPr anchor="b"/>
          <a:lstStyle>
            <a:lvl1pPr marL="0" indent="0">
              <a:buNone/>
              <a:defRPr sz="2968" b="1"/>
            </a:lvl1pPr>
            <a:lvl2pPr marL="565328" indent="0">
              <a:buNone/>
              <a:defRPr sz="2473" b="1"/>
            </a:lvl2pPr>
            <a:lvl3pPr marL="1130656" indent="0">
              <a:buNone/>
              <a:defRPr sz="2226" b="1"/>
            </a:lvl3pPr>
            <a:lvl4pPr marL="1695983" indent="0">
              <a:buNone/>
              <a:defRPr sz="1978" b="1"/>
            </a:lvl4pPr>
            <a:lvl5pPr marL="2261311" indent="0">
              <a:buNone/>
              <a:defRPr sz="1978" b="1"/>
            </a:lvl5pPr>
            <a:lvl6pPr marL="2826639" indent="0">
              <a:buNone/>
              <a:defRPr sz="1978" b="1"/>
            </a:lvl6pPr>
            <a:lvl7pPr marL="3391967" indent="0">
              <a:buNone/>
              <a:defRPr sz="1978" b="1"/>
            </a:lvl7pPr>
            <a:lvl8pPr marL="3957295" indent="0">
              <a:buNone/>
              <a:defRPr sz="1978" b="1"/>
            </a:lvl8pPr>
            <a:lvl9pPr marL="4522622" indent="0">
              <a:buNone/>
              <a:defRPr sz="197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C13040D-8204-8844-AF15-6D8081A00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31668" y="7343581"/>
            <a:ext cx="6408796" cy="108013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AF4AC49-2256-037A-68CF-75E606590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795DD9C-B39D-9AE8-B2EC-884F1CE5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767B8BA-7747-3A0C-505F-3EE1129B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92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2CA7F-20E6-8826-D64D-04F840D07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A9189B-8D11-AFB2-56E6-430F14D4D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9675124-1A23-4C7F-0821-BD1F98DF8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C4709EA-36D0-BBFC-BC9A-B6F58D41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91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FD12FB2-341F-AD06-0F93-A8FB9E18B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7FA9B92-F254-63AD-E1D8-D11EDB6B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88E34D1-77DB-89B8-1F33-96AF4560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914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4EDBA-4B7F-D30F-3674-BD63D865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364" y="1340273"/>
            <a:ext cx="4862047" cy="4690957"/>
          </a:xfrm>
        </p:spPr>
        <p:txBody>
          <a:bodyPr anchor="b"/>
          <a:lstStyle>
            <a:lvl1pPr>
              <a:defRPr sz="395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129963-4AA5-2D72-3B10-EE43A3CD5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8796" y="2894620"/>
            <a:ext cx="7631668" cy="14286941"/>
          </a:xfrm>
        </p:spPr>
        <p:txBody>
          <a:bodyPr/>
          <a:lstStyle>
            <a:lvl1pPr>
              <a:defRPr sz="3957"/>
            </a:lvl1pPr>
            <a:lvl2pPr>
              <a:defRPr sz="3462"/>
            </a:lvl2pPr>
            <a:lvl3pPr>
              <a:defRPr sz="2968"/>
            </a:lvl3pPr>
            <a:lvl4pPr>
              <a:defRPr sz="2473"/>
            </a:lvl4pPr>
            <a:lvl5pPr>
              <a:defRPr sz="2473"/>
            </a:lvl5pPr>
            <a:lvl6pPr>
              <a:defRPr sz="2473"/>
            </a:lvl6pPr>
            <a:lvl7pPr>
              <a:defRPr sz="2473"/>
            </a:lvl7pPr>
            <a:lvl8pPr>
              <a:defRPr sz="2473"/>
            </a:lvl8pPr>
            <a:lvl9pPr>
              <a:defRPr sz="247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CF666C6-877A-357F-B76D-33D67F3FC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8364" y="6031230"/>
            <a:ext cx="4862047" cy="11173600"/>
          </a:xfrm>
        </p:spPr>
        <p:txBody>
          <a:bodyPr/>
          <a:lstStyle>
            <a:lvl1pPr marL="0" indent="0">
              <a:buNone/>
              <a:defRPr sz="1978"/>
            </a:lvl1pPr>
            <a:lvl2pPr marL="565328" indent="0">
              <a:buNone/>
              <a:defRPr sz="1731"/>
            </a:lvl2pPr>
            <a:lvl3pPr marL="1130656" indent="0">
              <a:buNone/>
              <a:defRPr sz="1484"/>
            </a:lvl3pPr>
            <a:lvl4pPr marL="1695983" indent="0">
              <a:buNone/>
              <a:defRPr sz="1237"/>
            </a:lvl4pPr>
            <a:lvl5pPr marL="2261311" indent="0">
              <a:buNone/>
              <a:defRPr sz="1237"/>
            </a:lvl5pPr>
            <a:lvl6pPr marL="2826639" indent="0">
              <a:buNone/>
              <a:defRPr sz="1237"/>
            </a:lvl6pPr>
            <a:lvl7pPr marL="3391967" indent="0">
              <a:buNone/>
              <a:defRPr sz="1237"/>
            </a:lvl7pPr>
            <a:lvl8pPr marL="3957295" indent="0">
              <a:buNone/>
              <a:defRPr sz="1237"/>
            </a:lvl8pPr>
            <a:lvl9pPr marL="4522622" indent="0">
              <a:buNone/>
              <a:defRPr sz="123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677703-AAC0-C95F-0C67-EB2E0C5D6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37C7D2C-3A0D-9BA2-52F6-1695B6A9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AB3141-0CCC-BCF9-AB1B-461137E9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0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E8A74-5BDB-3F82-511C-AC5C9CE82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364" y="1340273"/>
            <a:ext cx="4862047" cy="4690957"/>
          </a:xfrm>
        </p:spPr>
        <p:txBody>
          <a:bodyPr anchor="b"/>
          <a:lstStyle>
            <a:lvl1pPr>
              <a:defRPr sz="395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0394C90-A254-9E9C-354C-9CEDEA1A9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08796" y="2894620"/>
            <a:ext cx="7631668" cy="14286941"/>
          </a:xfrm>
        </p:spPr>
        <p:txBody>
          <a:bodyPr/>
          <a:lstStyle>
            <a:lvl1pPr marL="0" indent="0">
              <a:buNone/>
              <a:defRPr sz="3957"/>
            </a:lvl1pPr>
            <a:lvl2pPr marL="565328" indent="0">
              <a:buNone/>
              <a:defRPr sz="3462"/>
            </a:lvl2pPr>
            <a:lvl3pPr marL="1130656" indent="0">
              <a:buNone/>
              <a:defRPr sz="2968"/>
            </a:lvl3pPr>
            <a:lvl4pPr marL="1695983" indent="0">
              <a:buNone/>
              <a:defRPr sz="2473"/>
            </a:lvl4pPr>
            <a:lvl5pPr marL="2261311" indent="0">
              <a:buNone/>
              <a:defRPr sz="2473"/>
            </a:lvl5pPr>
            <a:lvl6pPr marL="2826639" indent="0">
              <a:buNone/>
              <a:defRPr sz="2473"/>
            </a:lvl6pPr>
            <a:lvl7pPr marL="3391967" indent="0">
              <a:buNone/>
              <a:defRPr sz="2473"/>
            </a:lvl7pPr>
            <a:lvl8pPr marL="3957295" indent="0">
              <a:buNone/>
              <a:defRPr sz="2473"/>
            </a:lvl8pPr>
            <a:lvl9pPr marL="4522622" indent="0">
              <a:buNone/>
              <a:defRPr sz="2473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87A9F75-A425-CB16-A674-E8F798D6F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8364" y="6031230"/>
            <a:ext cx="4862047" cy="11173600"/>
          </a:xfrm>
        </p:spPr>
        <p:txBody>
          <a:bodyPr/>
          <a:lstStyle>
            <a:lvl1pPr marL="0" indent="0">
              <a:buNone/>
              <a:defRPr sz="1978"/>
            </a:lvl1pPr>
            <a:lvl2pPr marL="565328" indent="0">
              <a:buNone/>
              <a:defRPr sz="1731"/>
            </a:lvl2pPr>
            <a:lvl3pPr marL="1130656" indent="0">
              <a:buNone/>
              <a:defRPr sz="1484"/>
            </a:lvl3pPr>
            <a:lvl4pPr marL="1695983" indent="0">
              <a:buNone/>
              <a:defRPr sz="1237"/>
            </a:lvl4pPr>
            <a:lvl5pPr marL="2261311" indent="0">
              <a:buNone/>
              <a:defRPr sz="1237"/>
            </a:lvl5pPr>
            <a:lvl6pPr marL="2826639" indent="0">
              <a:buNone/>
              <a:defRPr sz="1237"/>
            </a:lvl6pPr>
            <a:lvl7pPr marL="3391967" indent="0">
              <a:buNone/>
              <a:defRPr sz="1237"/>
            </a:lvl7pPr>
            <a:lvl8pPr marL="3957295" indent="0">
              <a:buNone/>
              <a:defRPr sz="1237"/>
            </a:lvl8pPr>
            <a:lvl9pPr marL="4522622" indent="0">
              <a:buNone/>
              <a:defRPr sz="123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31A3D2-6663-1C97-3D99-7515D5AF0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3492A3-03BF-3323-B287-40AC1E9D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F601E1-F2EC-59BA-51BB-899AE1C4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96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099F28-6CE8-01D2-3E4E-0031F6C59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400" y="1070359"/>
            <a:ext cx="13002101" cy="38858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749CA1-7346-481A-138D-EEC459913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6400" y="5351786"/>
            <a:ext cx="13002101" cy="12755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8BEB4E-DF42-4F75-5E49-01D9E3D07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6399" y="18633524"/>
            <a:ext cx="3391853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3DD1F2-FDEF-BE75-7528-40E874466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93561" y="18633524"/>
            <a:ext cx="5087779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232456-0DED-FDCD-2951-1C767C6E75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46648" y="18633524"/>
            <a:ext cx="3391853" cy="10703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08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1130656" rtl="0" eaLnBrk="1" latinLnBrk="0" hangingPunct="1">
        <a:lnSpc>
          <a:spcPct val="90000"/>
        </a:lnSpc>
        <a:spcBef>
          <a:spcPct val="0"/>
        </a:spcBef>
        <a:buNone/>
        <a:defRPr sz="5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2664" indent="-282664" algn="l" defTabSz="1130656" rtl="0" eaLnBrk="1" latinLnBrk="0" hangingPunct="1">
        <a:lnSpc>
          <a:spcPct val="90000"/>
        </a:lnSpc>
        <a:spcBef>
          <a:spcPts val="1237"/>
        </a:spcBef>
        <a:buFont typeface="Arial" panose="020B0604020202020204" pitchFamily="34" charset="0"/>
        <a:buChar char="•"/>
        <a:defRPr sz="3462" kern="1200">
          <a:solidFill>
            <a:schemeClr val="tx1"/>
          </a:solidFill>
          <a:latin typeface="+mn-lt"/>
          <a:ea typeface="+mn-ea"/>
          <a:cs typeface="+mn-cs"/>
        </a:defRPr>
      </a:lvl1pPr>
      <a:lvl2pPr marL="847992" indent="-282664" algn="l" defTabSz="1130656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413320" indent="-282664" algn="l" defTabSz="1130656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473" kern="1200">
          <a:solidFill>
            <a:schemeClr val="tx1"/>
          </a:solidFill>
          <a:latin typeface="+mn-lt"/>
          <a:ea typeface="+mn-ea"/>
          <a:cs typeface="+mn-cs"/>
        </a:defRPr>
      </a:lvl3pPr>
      <a:lvl4pPr marL="1978647" indent="-282664" algn="l" defTabSz="1130656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6" kern="1200">
          <a:solidFill>
            <a:schemeClr val="tx1"/>
          </a:solidFill>
          <a:latin typeface="+mn-lt"/>
          <a:ea typeface="+mn-ea"/>
          <a:cs typeface="+mn-cs"/>
        </a:defRPr>
      </a:lvl4pPr>
      <a:lvl5pPr marL="2543975" indent="-282664" algn="l" defTabSz="1130656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6" kern="1200">
          <a:solidFill>
            <a:schemeClr val="tx1"/>
          </a:solidFill>
          <a:latin typeface="+mn-lt"/>
          <a:ea typeface="+mn-ea"/>
          <a:cs typeface="+mn-cs"/>
        </a:defRPr>
      </a:lvl5pPr>
      <a:lvl6pPr marL="3109303" indent="-282664" algn="l" defTabSz="1130656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6" kern="1200">
          <a:solidFill>
            <a:schemeClr val="tx1"/>
          </a:solidFill>
          <a:latin typeface="+mn-lt"/>
          <a:ea typeface="+mn-ea"/>
          <a:cs typeface="+mn-cs"/>
        </a:defRPr>
      </a:lvl6pPr>
      <a:lvl7pPr marL="3674631" indent="-282664" algn="l" defTabSz="1130656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6" kern="1200">
          <a:solidFill>
            <a:schemeClr val="tx1"/>
          </a:solidFill>
          <a:latin typeface="+mn-lt"/>
          <a:ea typeface="+mn-ea"/>
          <a:cs typeface="+mn-cs"/>
        </a:defRPr>
      </a:lvl7pPr>
      <a:lvl8pPr marL="4239959" indent="-282664" algn="l" defTabSz="1130656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6" kern="1200">
          <a:solidFill>
            <a:schemeClr val="tx1"/>
          </a:solidFill>
          <a:latin typeface="+mn-lt"/>
          <a:ea typeface="+mn-ea"/>
          <a:cs typeface="+mn-cs"/>
        </a:defRPr>
      </a:lvl8pPr>
      <a:lvl9pPr marL="4805286" indent="-282664" algn="l" defTabSz="1130656" rtl="0" eaLnBrk="1" latinLnBrk="0" hangingPunct="1">
        <a:lnSpc>
          <a:spcPct val="90000"/>
        </a:lnSpc>
        <a:spcBef>
          <a:spcPts val="618"/>
        </a:spcBef>
        <a:buFont typeface="Arial" panose="020B0604020202020204" pitchFamily="34" charset="0"/>
        <a:buChar char="•"/>
        <a:defRPr sz="22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1pPr>
      <a:lvl2pPr marL="565328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3pPr>
      <a:lvl4pPr marL="1695983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4pPr>
      <a:lvl5pPr marL="2261311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5pPr>
      <a:lvl6pPr marL="2826639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6pPr>
      <a:lvl7pPr marL="3391967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7pPr>
      <a:lvl8pPr marL="3957295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8pPr>
      <a:lvl9pPr marL="4522622" algn="l" defTabSz="1130656" rtl="0" eaLnBrk="1" latinLnBrk="0" hangingPunct="1">
        <a:defRPr sz="22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53784100-478E-6884-548C-CCEBDDE1F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5074899" cy="20147734"/>
          </a:xfrm>
          <a:prstGeom prst="rect">
            <a:avLst/>
          </a:prstGeom>
        </p:spPr>
      </p:pic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DD895D83-421B-5B4A-4A5F-72D2A04B4494}"/>
              </a:ext>
            </a:extLst>
          </p:cNvPr>
          <p:cNvSpPr/>
          <p:nvPr/>
        </p:nvSpPr>
        <p:spPr>
          <a:xfrm>
            <a:off x="243813" y="5454934"/>
            <a:ext cx="6948102" cy="477237"/>
          </a:xfrm>
          <a:prstGeom prst="roundRect">
            <a:avLst/>
          </a:prstGeom>
          <a:gradFill flip="none" rotWithShape="1">
            <a:gsLst>
              <a:gs pos="0">
                <a:srgbClr val="33CCFF">
                  <a:tint val="66000"/>
                  <a:satMod val="160000"/>
                </a:srgbClr>
              </a:gs>
              <a:gs pos="50000">
                <a:srgbClr val="33CCFF">
                  <a:tint val="44500"/>
                  <a:satMod val="160000"/>
                </a:srgbClr>
              </a:gs>
              <a:gs pos="100000">
                <a:srgbClr val="33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ED504E1-1C66-A72D-0BCB-53CDC3F7055E}"/>
              </a:ext>
            </a:extLst>
          </p:cNvPr>
          <p:cNvSpPr txBox="1"/>
          <p:nvPr/>
        </p:nvSpPr>
        <p:spPr>
          <a:xfrm>
            <a:off x="1225581" y="2233961"/>
            <a:ext cx="1249371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pt-BR" sz="26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NOME DO TRABALHO EM CAIXA ALTA E NEGRITO COM NO MÁXIMO DUAS LINHAS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C6D4D46-8F04-FB41-F9A8-453B9C4BCEC0}"/>
              </a:ext>
            </a:extLst>
          </p:cNvPr>
          <p:cNvSpPr txBox="1"/>
          <p:nvPr/>
        </p:nvSpPr>
        <p:spPr>
          <a:xfrm>
            <a:off x="3132291" y="3621450"/>
            <a:ext cx="93298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BR" sz="18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 nome e sobrenome¹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Coautor nome e sobrenome²; Coautor nome e sobrenome</a:t>
            </a:r>
            <a:r>
              <a:rPr lang="pt-BR" sz="18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5086A71-58D2-65C0-8E89-CE7497ED7617}"/>
              </a:ext>
            </a:extLst>
          </p:cNvPr>
          <p:cNvSpPr txBox="1"/>
          <p:nvPr/>
        </p:nvSpPr>
        <p:spPr>
          <a:xfrm>
            <a:off x="2958321" y="4247984"/>
            <a:ext cx="907678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BR" sz="18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Federal do Maranhão – UFMA. São Luís/Maranhão.</a:t>
            </a:r>
            <a:endParaRPr lang="pt-BR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²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Secretaria do Estado da Saúde do Maranhão – SES/MA. São Luís/Maranhão</a:t>
            </a:r>
            <a:r>
              <a:rPr lang="pt-BR" dirty="0"/>
              <a:t>.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8" name="Retângulo: Cantos Arredondados 147">
            <a:extLst>
              <a:ext uri="{FF2B5EF4-FFF2-40B4-BE49-F238E27FC236}">
                <a16:creationId xmlns:a16="http://schemas.microsoft.com/office/drawing/2014/main" id="{91BB25A0-5F04-1D09-3DE1-9E7FDB0D9354}"/>
              </a:ext>
            </a:extLst>
          </p:cNvPr>
          <p:cNvSpPr/>
          <p:nvPr/>
        </p:nvSpPr>
        <p:spPr>
          <a:xfrm>
            <a:off x="7797224" y="5454934"/>
            <a:ext cx="6948102" cy="477237"/>
          </a:xfrm>
          <a:prstGeom prst="roundRect">
            <a:avLst/>
          </a:prstGeom>
          <a:gradFill flip="none" rotWithShape="1">
            <a:gsLst>
              <a:gs pos="0">
                <a:srgbClr val="33CCFF">
                  <a:tint val="66000"/>
                  <a:satMod val="160000"/>
                </a:srgbClr>
              </a:gs>
              <a:gs pos="50000">
                <a:srgbClr val="33CCFF">
                  <a:tint val="44500"/>
                  <a:satMod val="160000"/>
                </a:srgbClr>
              </a:gs>
              <a:gs pos="100000">
                <a:srgbClr val="33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149" name="Retângulo: Cantos Arredondados 148">
            <a:extLst>
              <a:ext uri="{FF2B5EF4-FFF2-40B4-BE49-F238E27FC236}">
                <a16:creationId xmlns:a16="http://schemas.microsoft.com/office/drawing/2014/main" id="{6A42FA63-3A70-0061-A66A-83A8772F307C}"/>
              </a:ext>
            </a:extLst>
          </p:cNvPr>
          <p:cNvSpPr/>
          <p:nvPr/>
        </p:nvSpPr>
        <p:spPr>
          <a:xfrm>
            <a:off x="275563" y="11457314"/>
            <a:ext cx="6948102" cy="477237"/>
          </a:xfrm>
          <a:prstGeom prst="roundRect">
            <a:avLst/>
          </a:prstGeom>
          <a:gradFill flip="none" rotWithShape="1">
            <a:gsLst>
              <a:gs pos="0">
                <a:srgbClr val="33CCFF">
                  <a:tint val="66000"/>
                  <a:satMod val="160000"/>
                </a:srgbClr>
              </a:gs>
              <a:gs pos="50000">
                <a:srgbClr val="33CCFF">
                  <a:tint val="44500"/>
                  <a:satMod val="160000"/>
                </a:srgbClr>
              </a:gs>
              <a:gs pos="100000">
                <a:srgbClr val="33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150" name="Retângulo: Cantos Arredondados 149">
            <a:extLst>
              <a:ext uri="{FF2B5EF4-FFF2-40B4-BE49-F238E27FC236}">
                <a16:creationId xmlns:a16="http://schemas.microsoft.com/office/drawing/2014/main" id="{11AB9F00-F4AC-B86F-4E8E-BC364EBB88FB}"/>
              </a:ext>
            </a:extLst>
          </p:cNvPr>
          <p:cNvSpPr/>
          <p:nvPr/>
        </p:nvSpPr>
        <p:spPr>
          <a:xfrm>
            <a:off x="263610" y="12456754"/>
            <a:ext cx="6948102" cy="477237"/>
          </a:xfrm>
          <a:prstGeom prst="roundRect">
            <a:avLst/>
          </a:prstGeom>
          <a:gradFill flip="none" rotWithShape="1">
            <a:gsLst>
              <a:gs pos="0">
                <a:srgbClr val="33CCFF">
                  <a:tint val="66000"/>
                  <a:satMod val="160000"/>
                </a:srgbClr>
              </a:gs>
              <a:gs pos="50000">
                <a:srgbClr val="33CCFF">
                  <a:tint val="44500"/>
                  <a:satMod val="160000"/>
                </a:srgbClr>
              </a:gs>
              <a:gs pos="100000">
                <a:srgbClr val="33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151" name="Retângulo: Cantos Arredondados 150">
            <a:extLst>
              <a:ext uri="{FF2B5EF4-FFF2-40B4-BE49-F238E27FC236}">
                <a16:creationId xmlns:a16="http://schemas.microsoft.com/office/drawing/2014/main" id="{3D890E56-F98F-08FD-9982-EDB34030AC3F}"/>
              </a:ext>
            </a:extLst>
          </p:cNvPr>
          <p:cNvSpPr/>
          <p:nvPr/>
        </p:nvSpPr>
        <p:spPr>
          <a:xfrm>
            <a:off x="7472436" y="12486876"/>
            <a:ext cx="6948102" cy="477237"/>
          </a:xfrm>
          <a:prstGeom prst="roundRect">
            <a:avLst/>
          </a:prstGeom>
          <a:gradFill flip="none" rotWithShape="1">
            <a:gsLst>
              <a:gs pos="0">
                <a:srgbClr val="33CCFF">
                  <a:tint val="66000"/>
                  <a:satMod val="160000"/>
                </a:srgbClr>
              </a:gs>
              <a:gs pos="50000">
                <a:srgbClr val="33CCFF">
                  <a:tint val="44500"/>
                  <a:satMod val="160000"/>
                </a:srgbClr>
              </a:gs>
              <a:gs pos="100000">
                <a:srgbClr val="33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152" name="Retângulo: Cantos Arredondados 151">
            <a:extLst>
              <a:ext uri="{FF2B5EF4-FFF2-40B4-BE49-F238E27FC236}">
                <a16:creationId xmlns:a16="http://schemas.microsoft.com/office/drawing/2014/main" id="{C6CA4DB1-5EB1-CCB5-D195-1903E3C88A03}"/>
              </a:ext>
            </a:extLst>
          </p:cNvPr>
          <p:cNvSpPr/>
          <p:nvPr/>
        </p:nvSpPr>
        <p:spPr>
          <a:xfrm>
            <a:off x="7605038" y="15490804"/>
            <a:ext cx="6948102" cy="477237"/>
          </a:xfrm>
          <a:prstGeom prst="roundRect">
            <a:avLst/>
          </a:prstGeom>
          <a:gradFill flip="none" rotWithShape="1">
            <a:gsLst>
              <a:gs pos="0">
                <a:srgbClr val="33CCFF">
                  <a:tint val="66000"/>
                  <a:satMod val="160000"/>
                </a:srgbClr>
              </a:gs>
              <a:gs pos="50000">
                <a:srgbClr val="33CCFF">
                  <a:tint val="44500"/>
                  <a:satMod val="160000"/>
                </a:srgbClr>
              </a:gs>
              <a:gs pos="100000">
                <a:srgbClr val="33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6A722845-F124-446C-164C-D5008F27406E}"/>
              </a:ext>
            </a:extLst>
          </p:cNvPr>
          <p:cNvSpPr/>
          <p:nvPr/>
        </p:nvSpPr>
        <p:spPr>
          <a:xfrm>
            <a:off x="7496714" y="17566566"/>
            <a:ext cx="7056426" cy="477237"/>
          </a:xfrm>
          <a:prstGeom prst="roundRect">
            <a:avLst/>
          </a:prstGeom>
          <a:gradFill flip="none" rotWithShape="1">
            <a:gsLst>
              <a:gs pos="0">
                <a:srgbClr val="33CCFF">
                  <a:tint val="66000"/>
                  <a:satMod val="160000"/>
                </a:srgbClr>
              </a:gs>
              <a:gs pos="50000">
                <a:srgbClr val="33CCFF">
                  <a:tint val="44500"/>
                  <a:satMod val="160000"/>
                </a:srgbClr>
              </a:gs>
              <a:gs pos="100000">
                <a:srgbClr val="33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AGRADECIMENTOS/FOMENTO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7616</TotalTime>
  <Words>66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-  EFEITOS DO TREINAMENTO MUSCULAR PERIFERICO EM PACIENTE RENAL CRONICO.pptx</dc:title>
  <cp:lastModifiedBy>Elivelton Sousa Montelo</cp:lastModifiedBy>
  <cp:revision>4</cp:revision>
  <dcterms:created xsi:type="dcterms:W3CDTF">2022-11-01T22:06:38Z</dcterms:created>
  <dcterms:modified xsi:type="dcterms:W3CDTF">2024-10-01T12:58:43Z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